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10cfae2d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10cfae2d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10cfae2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10cfae2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014d657b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014d657b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20a4bac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20a4bac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3805269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3805269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3805269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3805269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3d4ea3f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3d4ea3f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cae76758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cae76758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cae7675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cae767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cae76758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cae76758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10cfae2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10cfae2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0cfae2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0cfae2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979"/>
              <a:t>Smart Device Usage Analysis: Understanding User Behavior and Trends</a:t>
            </a:r>
            <a:endParaRPr sz="1979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25" y="807075"/>
            <a:ext cx="8108149" cy="20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75" y="302275"/>
            <a:ext cx="5772200" cy="34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545300" y="3763000"/>
            <a:ext cx="811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can be seen, at the beginning of data collection, all 33 users used the app on a daily basis. However, this usage steadily decreased over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Motivating users to use the devices and app each day via streaks and ranking systems could enhance engagement levels.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25" y="660850"/>
            <a:ext cx="5268775" cy="4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538925" y="1030325"/>
            <a:ext cx="3362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Clear correlation between time spent in bed and total minutes asleep. Outliers suggest bed usage without actual sleep.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Encourage bed use solely for sleep to enhance sleep quality and improve sleep patterns.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A key step in achieving quality sleep is designating the bed exclusively for sleep, considering the right environment and habits.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approach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Clustering</a:t>
            </a:r>
            <a:r>
              <a:rPr lang="en" sz="1300"/>
              <a:t> users based on 3 features TotalSteps, VeryActiveDistance, Calories which were chosen based on their respective correlation coefficients.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32523" l="0" r="0" t="0"/>
          <a:stretch/>
        </p:blipFill>
        <p:spPr>
          <a:xfrm>
            <a:off x="192150" y="1600448"/>
            <a:ext cx="6525951" cy="3302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6794300" y="2372950"/>
            <a:ext cx="22635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This clustering model can be used to assign users to one of three groups and give recommendations accordingly.</a:t>
            </a:r>
            <a:endParaRPr b="1"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Insights and Actions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Sending notifications to promote physical activity in the early evening might be an effective approach to encourage physical activity.</a:t>
            </a:r>
            <a:br>
              <a:rPr b="1" lang="en" sz="1400">
                <a:solidFill>
                  <a:schemeClr val="dk1"/>
                </a:solidFill>
              </a:rPr>
            </a:b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Motivating users to use the devices and app each day via streaks and ranking systems could enhance engagement levels.</a:t>
            </a:r>
            <a:br>
              <a:rPr b="1" lang="en" sz="1400">
                <a:solidFill>
                  <a:schemeClr val="dk1"/>
                </a:solidFill>
              </a:rPr>
            </a:b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Encourage bed use solely for sleep to enhance sleep quality and improve sleep patterns.</a:t>
            </a:r>
            <a:br>
              <a:rPr b="1" lang="en" sz="1400">
                <a:solidFill>
                  <a:schemeClr val="dk1"/>
                </a:solidFill>
              </a:rPr>
            </a:b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This clustering model can be used to assign users to one of three groups and give recommendations accordingly.</a:t>
            </a:r>
            <a:br>
              <a:rPr b="1" lang="en" sz="1400">
                <a:solidFill>
                  <a:schemeClr val="dk1"/>
                </a:solidFill>
              </a:rPr>
            </a:b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More data from female users should be acquired to help gather better insights and increase modeling accuracy.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078025" y="408200"/>
            <a:ext cx="10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Goal</a:t>
            </a:r>
            <a:endParaRPr b="1" sz="30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60725" y="3249525"/>
            <a:ext cx="3726000" cy="12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00">
                <a:solidFill>
                  <a:srgbClr val="202124"/>
                </a:solidFill>
                <a:highlight>
                  <a:srgbClr val="FFFFFF"/>
                </a:highlight>
              </a:rPr>
              <a:t>Develop better understanding of customer behaviour and health-related smart device usage trends</a:t>
            </a:r>
            <a:endParaRPr sz="20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2222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0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2222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0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20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000"/>
          </a:p>
        </p:txBody>
      </p:sp>
      <p:sp>
        <p:nvSpPr>
          <p:cNvPr id="62" name="Google Shape;62;p14"/>
          <p:cNvSpPr txBox="1"/>
          <p:nvPr/>
        </p:nvSpPr>
        <p:spPr>
          <a:xfrm>
            <a:off x="5414375" y="3217850"/>
            <a:ext cx="36144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202124"/>
                </a:solidFill>
                <a:highlight>
                  <a:srgbClr val="FFFFFF"/>
                </a:highlight>
              </a:rPr>
              <a:t>Customized marketing and personalized communication to retain existing customers and acquire new ones</a:t>
            </a:r>
            <a:endParaRPr sz="2000"/>
          </a:p>
        </p:txBody>
      </p:sp>
      <p:cxnSp>
        <p:nvCxnSpPr>
          <p:cNvPr id="63" name="Google Shape;63;p14"/>
          <p:cNvCxnSpPr/>
          <p:nvPr/>
        </p:nvCxnSpPr>
        <p:spPr>
          <a:xfrm flipH="1" rot="10800000">
            <a:off x="4160375" y="3875600"/>
            <a:ext cx="9060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400" y="1118550"/>
            <a:ext cx="2891208" cy="192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Understanding Customer Insights </a:t>
            </a:r>
            <a:endParaRPr sz="242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21150" y="1847825"/>
            <a:ext cx="4334700" cy="23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How do our users use their devices?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What are observable trends?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How can we adapt our strategies and user experience accordingly?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87900" y="983200"/>
            <a:ext cx="550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Usage Patterns and Customer Segmentation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725" y="1659450"/>
            <a:ext cx="3859348" cy="25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Overview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Dataset: "FitBit Fitness Tracker Data: Pattern Recognition with Tracker Data - Improve Your Overall Health"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Source: Provided by Möbius on Kaggle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License: CC0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Data: Minute-level outputs of physical activity, heart rate, sleep monitoring over 31 days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Users: Data from thirty eligible Fitbit users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The dataset encompasses a wide range of metrics, such as physical activity levels, distance covered, time spent in different activity intensities, and calorie expenditure.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Because FitBit is worn on the wrist these insights will be most applicable to Bellabeat Time users.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- Data </a:t>
            </a:r>
            <a:r>
              <a:rPr lang="en"/>
              <a:t>assessment</a:t>
            </a:r>
            <a:r>
              <a:rPr lang="en"/>
              <a:t> and cleaning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Assessment of data structure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distribution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Cleaning of missing data and </a:t>
            </a:r>
            <a:r>
              <a:rPr lang="en"/>
              <a:t>nonsensical</a:t>
            </a:r>
            <a:r>
              <a:rPr lang="en"/>
              <a:t> outliers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00" y="3031250"/>
            <a:ext cx="8231598" cy="101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- Exploratory Data Analysis (EDA)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32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correlation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features interact with each other? What does that tell us about our users and how can we use this for further analysis.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75" y="1017725"/>
            <a:ext cx="4336850" cy="38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- Clustering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36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was scaled using the scikit-learn StandardScaler to prepare for clustering.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Scaled data was clustered using the K-means clustering algorithm with K=3 to </a:t>
            </a:r>
            <a:r>
              <a:rPr lang="en"/>
              <a:t>separate</a:t>
            </a:r>
            <a:r>
              <a:rPr lang="en"/>
              <a:t> users into 3 distinct groups.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575" y="1564433"/>
            <a:ext cx="4419601" cy="2404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Insights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Majority of users are only lightly active.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Average sleep around 7 hours per night.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Average daily step count: 7,638. Slightly below the health-recommended threshold (8,000 steps).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in industrialized countries lead sedentary lifestyles, a concern for public health.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should encourage increased physical activity to combat health risks.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50" y="135150"/>
            <a:ext cx="6649951" cy="34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184225" y="3632875"/>
            <a:ext cx="883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activity happens between 5 am and 11 pm, with peaks around 5 pm and 7 pm. This indicates, that people got off work and go to the gym or other activities. We can also nicely see how intensities and calories correlate which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Sending notifications to promote physical activity during this time might be an effective approach to motivate people.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